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6" r:id="rId3"/>
    <p:sldId id="267" r:id="rId4"/>
    <p:sldId id="265" r:id="rId5"/>
    <p:sldId id="264" r:id="rId6"/>
    <p:sldId id="263" r:id="rId7"/>
    <p:sldId id="257" r:id="rId8"/>
    <p:sldId id="258" r:id="rId9"/>
    <p:sldId id="259" r:id="rId10"/>
    <p:sldId id="261" r:id="rId11"/>
    <p:sldId id="260" r:id="rId12"/>
    <p:sldId id="262"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5" d="100"/>
          <a:sy n="115" d="100"/>
        </p:scale>
        <p:origin x="43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6/12/2023</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6/12/2023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6/12/2023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6/12/2023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6/12/2023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2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png"/><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hyperlink" Target="https://www.facebook.com/ValleyMedCenter/?__cft__%5b0%5d=AZUUiU-ml7U3T22p6GuYiTpDWH3OeukoGYdrw2Lvtz73SsgB3nNaj1ipJ5Tf6u30lhvxrmOZdPizueKkHatzjJWTfEAehHjt5YDqG_XlZF6Gh1tUS4z00Igk7g47GESt4JQ&amp;__tn__=kK-R" TargetMode="External"/><Relationship Id="rId3" Type="http://schemas.openxmlformats.org/officeDocument/2006/relationships/hyperlink" Target="https://www.facebook.com/McAllenTX?__cft__%5b0%5d=AZUUiU-ml7U3T22p6GuYiTpDWH3OeukoGYdrw2Lvtz73SsgB3nNaj1ipJ5Tf6u30lhvxrmOZdPizueKkHatzjJWTfEAehHjt5YDqG_XlZF6Gh1tUS4z00Igk7g47GESt4JQ&amp;__tn__=-%5dK-R" TargetMode="External"/><Relationship Id="rId7" Type="http://schemas.openxmlformats.org/officeDocument/2006/relationships/hyperlink" Target="https://www.facebook.com/skyMed.dental?__cft__%5b0%5d=AZUUiU-ml7U3T22p6GuYiTpDWH3OeukoGYdrw2Lvtz73SsgB3nNaj1ipJ5Tf6u30lhvxrmOZdPizueKkHatzjJWTfEAehHjt5YDqG_XlZF6Gh1tUS4z00Igk7g47GESt4JQ&amp;__tn__=-%5dK-R" TargetMode="External"/><Relationship Id="rId2" Type="http://schemas.openxmlformats.org/officeDocument/2006/relationships/hyperlink" Target="https://www.facebook.com/whrgv?__cft__%5b0%5d=AZUUiU-ml7U3T22p6GuYiTpDWH3OeukoGYdrw2Lvtz73SsgB3nNaj1ipJ5Tf6u30lhvxrmOZdPizueKkHatzjJWTfEAehHjt5YDqG_XlZF6Gh1tUS4z00Igk7g47GESt4JQ&amp;__tn__=-%5dK-R" TargetMode="External"/><Relationship Id="rId1" Type="http://schemas.openxmlformats.org/officeDocument/2006/relationships/slideLayout" Target="../slideLayouts/slideLayout4.xml"/><Relationship Id="rId6" Type="http://schemas.openxmlformats.org/officeDocument/2006/relationships/hyperlink" Target="https://www.facebook.com/themedicarestore.us?__cft__%5b0%5d=AZUUiU-ml7U3T22p6GuYiTpDWH3OeukoGYdrw2Lvtz73SsgB3nNaj1ipJ5Tf6u30lhvxrmOZdPizueKkHatzjJWTfEAehHjt5YDqG_XlZF6Gh1tUS4z00Igk7g47GESt4JQ&amp;__tn__=-%5dK-R" TargetMode="External"/><Relationship Id="rId11" Type="http://schemas.openxmlformats.org/officeDocument/2006/relationships/image" Target="../media/image7.jpeg"/><Relationship Id="rId5" Type="http://schemas.openxmlformats.org/officeDocument/2006/relationships/hyperlink" Target="https://www.facebook.com/McAllen-Convention-Center-1641816092746113/?__cft__%5b0%5d=AZUUiU-ml7U3T22p6GuYiTpDWH3OeukoGYdrw2Lvtz73SsgB3nNaj1ipJ5Tf6u30lhvxrmOZdPizueKkHatzjJWTfEAehHjt5YDqG_XlZF6Gh1tUS4z00Igk7g47GESt4JQ&amp;__tn__=kK-R" TargetMode="External"/><Relationship Id="rId10" Type="http://schemas.openxmlformats.org/officeDocument/2006/relationships/image" Target="../media/image6.jpeg"/><Relationship Id="rId4" Type="http://schemas.openxmlformats.org/officeDocument/2006/relationships/hyperlink" Target="https://www.facebook.com/wintertexanexpo/?__cft__%5b0%5d=AZUUiU-ml7U3T22p6GuYiTpDWH3OeukoGYdrw2Lvtz73SsgB3nNaj1ipJ5Tf6u30lhvxrmOZdPizueKkHatzjJWTfEAehHjt5YDqG_XlZF6Gh1tUS4z00Igk7g47GESt4JQ&amp;__tn__=kK-R" TargetMode="External"/><Relationship Id="rId9" Type="http://schemas.openxmlformats.org/officeDocument/2006/relationships/hyperlink" Target="https://www.facebook.com/MissionRegional?__cft__%5b0%5d=AZUUiU-ml7U3T22p6GuYiTpDWH3OeukoGYdrw2Lvtz73SsgB3nNaj1ipJ5Tf6u30lhvxrmOZdPizueKkHatzjJWTfEAehHjt5YDqG_XlZF6Gh1tUS4z00Igk7g47GESt4JQ&amp;__tn__=-%5dK-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Benchmark 5 – Product 4: Student artifacts</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8141205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Students work on </a:t>
            </a:r>
            <a:r>
              <a:rPr lang="en-US" dirty="0" err="1" smtClean="0"/>
              <a:t>tetrix</a:t>
            </a:r>
            <a:r>
              <a:rPr lang="en-US" dirty="0" smtClean="0"/>
              <a:t> robot and use 3d printer</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4888" y="2182473"/>
            <a:ext cx="5965100" cy="447382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89181" y="2756241"/>
            <a:ext cx="4590141" cy="3442606"/>
          </a:xfrm>
          <a:prstGeom prst="rect">
            <a:avLst/>
          </a:prstGeom>
        </p:spPr>
      </p:pic>
    </p:spTree>
    <p:extLst>
      <p:ext uri="{BB962C8B-B14F-4D97-AF65-F5344CB8AC3E}">
        <p14:creationId xmlns:p14="http://schemas.microsoft.com/office/powerpoint/2010/main" val="9492904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255" y="676030"/>
            <a:ext cx="11029616" cy="1013800"/>
          </a:xfrm>
        </p:spPr>
        <p:txBody>
          <a:bodyPr/>
          <a:lstStyle/>
          <a:p>
            <a:pPr algn="ctr"/>
            <a:r>
              <a:rPr lang="en-US" dirty="0" smtClean="0"/>
              <a:t>Engineering and robotics students test their smart tracking car build project</a:t>
            </a:r>
            <a:endParaRPr lang="en-US" dirty="0"/>
          </a:p>
        </p:txBody>
      </p:sp>
      <p:pic>
        <p:nvPicPr>
          <p:cNvPr id="4" name="1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82833" y="2189880"/>
            <a:ext cx="5460275" cy="4570920"/>
          </a:xfrm>
        </p:spPr>
      </p:pic>
    </p:spTree>
    <p:extLst>
      <p:ext uri="{BB962C8B-B14F-4D97-AF65-F5344CB8AC3E}">
        <p14:creationId xmlns:p14="http://schemas.microsoft.com/office/powerpoint/2010/main" val="23319153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Robotics work in progress</a:t>
            </a:r>
            <a:endParaRPr lang="en-US" dirty="0"/>
          </a:p>
        </p:txBody>
      </p:sp>
      <p:pic>
        <p:nvPicPr>
          <p:cNvPr id="4" name="VID-20221117-WA000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828800" y="2025695"/>
            <a:ext cx="2655253" cy="4692770"/>
          </a:xfrm>
        </p:spPr>
      </p:pic>
      <p:pic>
        <p:nvPicPr>
          <p:cNvPr id="5" name="VID-20221117-WA0000 (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7687452" y="2025695"/>
            <a:ext cx="2584308" cy="4698742"/>
          </a:xfrm>
          <a:prstGeom prst="rect">
            <a:avLst/>
          </a:prstGeom>
        </p:spPr>
      </p:pic>
    </p:spTree>
    <p:extLst>
      <p:ext uri="{BB962C8B-B14F-4D97-AF65-F5344CB8AC3E}">
        <p14:creationId xmlns:p14="http://schemas.microsoft.com/office/powerpoint/2010/main" val="4210549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242" y="660593"/>
            <a:ext cx="11029616" cy="1013800"/>
          </a:xfrm>
        </p:spPr>
        <p:txBody>
          <a:bodyPr>
            <a:normAutofit/>
          </a:bodyPr>
          <a:lstStyle/>
          <a:p>
            <a:pPr algn="ctr"/>
            <a:r>
              <a:rPr lang="en-US" dirty="0" smtClean="0"/>
              <a:t>Congratulations top 20 class of 2023</a:t>
            </a:r>
            <a:br>
              <a:rPr lang="en-US" dirty="0" smtClean="0"/>
            </a:br>
            <a:r>
              <a:rPr lang="en-US" dirty="0" smtClean="0"/>
              <a:t>*</a:t>
            </a:r>
            <a:r>
              <a:rPr lang="en-US" dirty="0" smtClean="0"/>
              <a:t>1</a:t>
            </a:r>
            <a:r>
              <a:rPr lang="en-US" dirty="0" smtClean="0"/>
              <a:t>8 </a:t>
            </a:r>
            <a:r>
              <a:rPr lang="en-US" dirty="0" smtClean="0"/>
              <a:t>of the top 20 </a:t>
            </a:r>
            <a:r>
              <a:rPr lang="en-US" dirty="0" smtClean="0"/>
              <a:t>students were t-stem students*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1025" y="2398293"/>
            <a:ext cx="11029950" cy="3244102"/>
          </a:xfrm>
        </p:spPr>
      </p:pic>
    </p:spTree>
    <p:extLst>
      <p:ext uri="{BB962C8B-B14F-4D97-AF65-F5344CB8AC3E}">
        <p14:creationId xmlns:p14="http://schemas.microsoft.com/office/powerpoint/2010/main" val="2433890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ctr"/>
            <a:r>
              <a:rPr lang="en-US" sz="1400" dirty="0"/>
              <a:t>Donna North </a:t>
            </a:r>
            <a:r>
              <a:rPr lang="en-US" sz="1400" dirty="0" smtClean="0"/>
              <a:t>health science students attended </a:t>
            </a:r>
            <a:r>
              <a:rPr lang="en-US" sz="1400" dirty="0"/>
              <a:t>the UTRGV 2022 Research Symposium 2022- International Conference of Health Disparities:  Treatment and Recovery from </a:t>
            </a:r>
            <a:r>
              <a:rPr lang="en-US" sz="1400" dirty="0" err="1"/>
              <a:t>Opiod</a:t>
            </a:r>
            <a:r>
              <a:rPr lang="en-US" sz="1400" dirty="0"/>
              <a:t> and Alcohol Use Disorders and Related Comorbidities as well as Understanding the Mechanisms of the UBTFE210K </a:t>
            </a:r>
            <a:r>
              <a:rPr lang="en-US" sz="1400" dirty="0" err="1"/>
              <a:t>Neuroregression</a:t>
            </a:r>
            <a:r>
              <a:rPr lang="en-US" sz="1400" dirty="0"/>
              <a:t> syndrome</a:t>
            </a:r>
            <a:r>
              <a:rPr lang="en-US" sz="1400" dirty="0" smtClean="0"/>
              <a:t>.</a:t>
            </a:r>
            <a:br>
              <a:rPr lang="en-US" sz="1400" dirty="0" smtClean="0"/>
            </a:br>
            <a:r>
              <a:rPr lang="en-US" sz="1400" dirty="0" smtClean="0"/>
              <a:t>2022-2023</a:t>
            </a:r>
            <a:endParaRPr lang="en-US" sz="1400" dirty="0"/>
          </a:p>
        </p:txBody>
      </p:sp>
      <p:pic>
        <p:nvPicPr>
          <p:cNvPr id="4098" name="Picture 2" descr="Image preview"/>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81025" y="2235619"/>
            <a:ext cx="5422900" cy="361707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preview"/>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88075" y="2236523"/>
            <a:ext cx="5422900" cy="3615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385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ctr"/>
            <a:r>
              <a:rPr lang="en-US" sz="1600" dirty="0" smtClean="0"/>
              <a:t>our </a:t>
            </a:r>
            <a:r>
              <a:rPr lang="en-US" sz="1600" dirty="0"/>
              <a:t>Criminal Justice students </a:t>
            </a:r>
            <a:r>
              <a:rPr lang="en-US" sz="1600" dirty="0" smtClean="0"/>
              <a:t>help </a:t>
            </a:r>
            <a:r>
              <a:rPr lang="en-US" sz="1600" dirty="0"/>
              <a:t>our Donna ISD Police Department direct traffic before the football games. This is an excellent opportunity for our students to gain practical knowledge about the duties of law enforcement officers in a school district environment</a:t>
            </a:r>
            <a:r>
              <a:rPr lang="en-US" sz="1600" dirty="0" smtClean="0"/>
              <a:t>.</a:t>
            </a:r>
            <a:br>
              <a:rPr lang="en-US" sz="1600" dirty="0" smtClean="0"/>
            </a:br>
            <a:r>
              <a:rPr lang="en-US" sz="1600" dirty="0" smtClean="0"/>
              <a:t>2022-2023</a:t>
            </a:r>
            <a:endParaRPr lang="en-US" sz="1600" dirty="0"/>
          </a:p>
        </p:txBody>
      </p:sp>
      <p:pic>
        <p:nvPicPr>
          <p:cNvPr id="1026" name="Picture 2" descr="Image preview"/>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69950" y="2227263"/>
            <a:ext cx="4845049" cy="36337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preview"/>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477000" y="2227263"/>
            <a:ext cx="4845049" cy="3633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99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sz="1400" dirty="0"/>
              <a:t>We want to thank </a:t>
            </a:r>
            <a:r>
              <a:rPr lang="en-US" sz="1400" dirty="0" smtClean="0"/>
              <a:t>and</a:t>
            </a:r>
            <a:r>
              <a:rPr lang="en-US" sz="1400" dirty="0"/>
              <a:t> </a:t>
            </a:r>
            <a:r>
              <a:rPr lang="en-US" sz="1400" dirty="0">
                <a:solidFill>
                  <a:schemeClr val="tx1"/>
                </a:solidFill>
                <a:hlinkClick r:id="rId2"/>
              </a:rPr>
              <a:t>Welcome Home RGV</a:t>
            </a:r>
            <a:r>
              <a:rPr lang="en-US" sz="1400" dirty="0"/>
              <a:t> &amp; the </a:t>
            </a:r>
            <a:r>
              <a:rPr lang="en-US" sz="1400" dirty="0">
                <a:hlinkClick r:id="rId3"/>
              </a:rPr>
              <a:t>City of McAllen TX Government</a:t>
            </a:r>
            <a:r>
              <a:rPr lang="en-US" sz="1400" dirty="0"/>
              <a:t> for allowing our Health Science students to attend the </a:t>
            </a:r>
            <a:r>
              <a:rPr lang="en-US" sz="1400" dirty="0">
                <a:hlinkClick r:id="rId4"/>
              </a:rPr>
              <a:t>Winter Texan Expo &amp; Health Fair</a:t>
            </a:r>
            <a:r>
              <a:rPr lang="en-US" sz="1400" dirty="0"/>
              <a:t> at the </a:t>
            </a:r>
            <a:r>
              <a:rPr lang="en-US" sz="1400" dirty="0">
                <a:hlinkClick r:id="rId5"/>
              </a:rPr>
              <a:t>McAllen Convention Center</a:t>
            </a:r>
            <a:r>
              <a:rPr lang="en-US" sz="1400" dirty="0"/>
              <a:t>. The students learned from </a:t>
            </a:r>
            <a:r>
              <a:rPr lang="en-US" sz="1400" dirty="0">
                <a:hlinkClick r:id="rId6"/>
              </a:rPr>
              <a:t>The Medicare Store</a:t>
            </a:r>
            <a:r>
              <a:rPr lang="en-US" sz="1400" dirty="0"/>
              <a:t> </a:t>
            </a:r>
            <a:r>
              <a:rPr lang="en-US" sz="1400" dirty="0" err="1" smtClean="0">
                <a:hlinkClick r:id="rId7"/>
              </a:rPr>
              <a:t>SkyMed</a:t>
            </a:r>
            <a:r>
              <a:rPr lang="en-US" sz="1400" dirty="0" smtClean="0"/>
              <a:t>,</a:t>
            </a:r>
            <a:r>
              <a:rPr lang="en-US" sz="1400" dirty="0"/>
              <a:t> </a:t>
            </a:r>
            <a:r>
              <a:rPr lang="en-US" sz="1400" dirty="0">
                <a:hlinkClick r:id="rId8"/>
              </a:rPr>
              <a:t>Valley Regional Medical </a:t>
            </a:r>
            <a:r>
              <a:rPr lang="en-US" sz="1400" dirty="0" smtClean="0">
                <a:hlinkClick r:id="rId8"/>
              </a:rPr>
              <a:t>Center</a:t>
            </a:r>
            <a:r>
              <a:rPr lang="en-US" sz="1400" dirty="0" smtClean="0"/>
              <a:t>,</a:t>
            </a:r>
            <a:r>
              <a:rPr lang="en-US" sz="1400" dirty="0"/>
              <a:t> </a:t>
            </a:r>
            <a:r>
              <a:rPr lang="en-US" sz="1400" dirty="0">
                <a:hlinkClick r:id="rId9"/>
              </a:rPr>
              <a:t>Mission Regional Medical </a:t>
            </a:r>
            <a:r>
              <a:rPr lang="en-US" sz="1400" dirty="0" smtClean="0">
                <a:hlinkClick r:id="rId9"/>
              </a:rPr>
              <a:t>Center</a:t>
            </a:r>
            <a:r>
              <a:rPr lang="en-US" sz="1400" dirty="0" smtClean="0"/>
              <a:t>, </a:t>
            </a:r>
            <a:r>
              <a:rPr lang="en-US" sz="1400" dirty="0"/>
              <a:t> and other medical professionals about basic medical tests, screenings, and vaccines</a:t>
            </a:r>
            <a:r>
              <a:rPr lang="en-US" sz="1400" dirty="0" smtClean="0"/>
              <a:t>.</a:t>
            </a:r>
            <a:br>
              <a:rPr lang="en-US" sz="1400" dirty="0" smtClean="0"/>
            </a:br>
            <a:r>
              <a:rPr lang="en-US" sz="1400" dirty="0" smtClean="0"/>
              <a:t>2022-2023</a:t>
            </a:r>
            <a:endParaRPr lang="en-US" sz="1400" dirty="0"/>
          </a:p>
        </p:txBody>
      </p:sp>
      <p:pic>
        <p:nvPicPr>
          <p:cNvPr id="2050" name="Picture 2" descr="Image preview"/>
          <p:cNvPicPr>
            <a:picLocks noGrp="1" noChangeAspect="1" noChangeArrowheads="1"/>
          </p:cNvPicPr>
          <p:nvPr>
            <p:ph sz="half" idx="1"/>
          </p:nvPr>
        </p:nvPicPr>
        <p:blipFill>
          <a:blip r:embed="rId10">
            <a:extLst>
              <a:ext uri="{28A0092B-C50C-407E-A947-70E740481C1C}">
                <a14:useLocalDpi xmlns:a14="http://schemas.microsoft.com/office/drawing/2010/main" val="0"/>
              </a:ext>
            </a:extLst>
          </a:blip>
          <a:srcRect/>
          <a:stretch>
            <a:fillRect/>
          </a:stretch>
        </p:blipFill>
        <p:spPr bwMode="auto">
          <a:xfrm>
            <a:off x="829659" y="2227263"/>
            <a:ext cx="4925632" cy="36337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preview"/>
          <p:cNvPicPr>
            <a:picLocks noGrp="1" noChangeAspect="1" noChangeArrowheads="1"/>
          </p:cNvPicPr>
          <p:nvPr>
            <p:ph sz="half" idx="2"/>
          </p:nvPr>
        </p:nvPicPr>
        <p:blipFill>
          <a:blip r:embed="rId11">
            <a:extLst>
              <a:ext uri="{28A0092B-C50C-407E-A947-70E740481C1C}">
                <a14:useLocalDpi xmlns:a14="http://schemas.microsoft.com/office/drawing/2010/main" val="0"/>
              </a:ext>
            </a:extLst>
          </a:blip>
          <a:srcRect/>
          <a:stretch>
            <a:fillRect/>
          </a:stretch>
        </p:blipFill>
        <p:spPr bwMode="auto">
          <a:xfrm>
            <a:off x="6188075" y="2232757"/>
            <a:ext cx="5422900" cy="3622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830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ctr"/>
            <a:r>
              <a:rPr lang="en-US" sz="1400" dirty="0" smtClean="0"/>
              <a:t>our </a:t>
            </a:r>
            <a:r>
              <a:rPr lang="en-US" sz="1400" dirty="0"/>
              <a:t>Health Science students </a:t>
            </a:r>
            <a:r>
              <a:rPr lang="en-US" sz="1400" dirty="0" smtClean="0"/>
              <a:t>attend </a:t>
            </a:r>
            <a:r>
              <a:rPr lang="en-US" sz="1400" dirty="0"/>
              <a:t>the Greater Mission Chamber of Commerce Community Health Fair at the Mission Event Center. The students learned from medical professionals about basic medical tests, screenings, and vaccines. These opportunities allow our students to learn and identify community healthcare resources and learn from medical professionals in our region</a:t>
            </a:r>
            <a:r>
              <a:rPr lang="en-US" sz="1400" dirty="0" smtClean="0"/>
              <a:t>.</a:t>
            </a:r>
            <a:br>
              <a:rPr lang="en-US" sz="1400" dirty="0" smtClean="0"/>
            </a:br>
            <a:r>
              <a:rPr lang="en-US" sz="1400" dirty="0" smtClean="0"/>
              <a:t>2022-2023</a:t>
            </a:r>
            <a:endParaRPr lang="en-US" sz="1400" dirty="0"/>
          </a:p>
        </p:txBody>
      </p:sp>
      <p:pic>
        <p:nvPicPr>
          <p:cNvPr id="3076" name="Picture 4" descr="Image preview"/>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64523" y="2034401"/>
            <a:ext cx="3524596" cy="469946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preview"/>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680103" y="2034401"/>
            <a:ext cx="3582092" cy="4776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390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Robotics students assemble </a:t>
            </a:r>
            <a:r>
              <a:rPr lang="en-US" dirty="0" err="1" smtClean="0"/>
              <a:t>xarm</a:t>
            </a:r>
            <a:r>
              <a:rPr lang="en-US" dirty="0" smtClean="0"/>
              <a:t> 6dof and practice precision controlling </a:t>
            </a:r>
            <a:r>
              <a:rPr lang="en-US" dirty="0" err="1" smtClean="0"/>
              <a:t>makeblock</a:t>
            </a:r>
            <a:r>
              <a:rPr lang="en-US" dirty="0" smtClean="0"/>
              <a:t> MBOT &amp; LEGO EV3 ROBOTIC KIT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flipV="1">
            <a:off x="4446972" y="4384760"/>
            <a:ext cx="3110451" cy="23328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588" y="2364377"/>
            <a:ext cx="3928357" cy="294626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2451" y="2364377"/>
            <a:ext cx="3928357" cy="2946268"/>
          </a:xfrm>
          <a:prstGeom prst="rect">
            <a:avLst/>
          </a:prstGeom>
        </p:spPr>
      </p:pic>
    </p:spTree>
    <p:extLst>
      <p:ext uri="{BB962C8B-B14F-4D97-AF65-F5344CB8AC3E}">
        <p14:creationId xmlns:p14="http://schemas.microsoft.com/office/powerpoint/2010/main" val="35544395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ENGINEERING &amp; ROBOTIC STUDENTS WORK ON SMART TRACKING CAR BUILD PROJECT LEARING ABOUT MECHANICAL STRUCTURES, BASIC ELECTRONICS, READING SCAMATIC DIAGRAMS, AND SENSORS.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562" y="2032980"/>
            <a:ext cx="3440779" cy="258058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3362" y="1937979"/>
            <a:ext cx="3567446" cy="267558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5032" y="4022021"/>
            <a:ext cx="3572301" cy="2679225"/>
          </a:xfrm>
          <a:prstGeom prst="rect">
            <a:avLst/>
          </a:prstGeom>
        </p:spPr>
      </p:pic>
    </p:spTree>
    <p:extLst>
      <p:ext uri="{BB962C8B-B14F-4D97-AF65-F5344CB8AC3E}">
        <p14:creationId xmlns:p14="http://schemas.microsoft.com/office/powerpoint/2010/main" val="12666082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2000" dirty="0" smtClean="0"/>
              <a:t>ENGINEERING &amp; ROBOTIC STUDENTS PUT THEIR SKILLS TO WORK FIXING BROKEN CHROMEBOOKS AND KITCHEN APPLICANCES FROM THE LIBRARY AND THE CULINARY LAB. ITEMS are SENT BACK FOR CONTINUED school </a:t>
            </a:r>
            <a:r>
              <a:rPr lang="en-US" sz="2000" dirty="0" err="1" smtClean="0"/>
              <a:t>STUDENt</a:t>
            </a:r>
            <a:r>
              <a:rPr lang="en-US" sz="2000" dirty="0" smtClean="0"/>
              <a:t> USE.</a:t>
            </a:r>
            <a:br>
              <a:rPr lang="en-US" sz="2000" dirty="0" smtClean="0"/>
            </a:br>
            <a:endParaRPr lang="en-US" sz="20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1193" y="2108416"/>
            <a:ext cx="3561220" cy="267091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5239" y="4441371"/>
            <a:ext cx="2983020" cy="223726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5062" y="2108417"/>
            <a:ext cx="3561218" cy="2670914"/>
          </a:xfrm>
          <a:prstGeom prst="rect">
            <a:avLst/>
          </a:prstGeom>
        </p:spPr>
      </p:pic>
    </p:spTree>
    <p:extLst>
      <p:ext uri="{BB962C8B-B14F-4D97-AF65-F5344CB8AC3E}">
        <p14:creationId xmlns:p14="http://schemas.microsoft.com/office/powerpoint/2010/main" val="3748266110"/>
      </p:ext>
    </p:extLst>
  </p:cSld>
  <p:clrMapOvr>
    <a:masterClrMapping/>
  </p:clrMapOvr>
  <p:timing>
    <p:tnLst>
      <p:par>
        <p:cTn id="1" dur="indefinite" restart="never" nodeType="tmRoot"/>
      </p:par>
    </p:tn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docProps/app.xml><?xml version="1.0" encoding="utf-8"?>
<Properties xmlns="http://schemas.openxmlformats.org/officeDocument/2006/extended-properties" xmlns:vt="http://schemas.openxmlformats.org/officeDocument/2006/docPropsVTypes">
  <Template>TM03457464[[fn=Dividend]]</Template>
  <TotalTime>167</TotalTime>
  <Words>235</Words>
  <Application>Microsoft Office PowerPoint</Application>
  <PresentationFormat>Widescreen</PresentationFormat>
  <Paragraphs>12</Paragraphs>
  <Slides>12</Slides>
  <Notes>0</Notes>
  <HiddenSlides>0</HiddenSlides>
  <MMClips>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Gill Sans MT</vt:lpstr>
      <vt:lpstr>Wingdings 2</vt:lpstr>
      <vt:lpstr>Dividend</vt:lpstr>
      <vt:lpstr>Benchmark 5 – Product 4: Student artifacts</vt:lpstr>
      <vt:lpstr>Congratulations top 20 class of 2023 *18 of the top 20 students were t-stem students*</vt:lpstr>
      <vt:lpstr>Donna North health science students attended the UTRGV 2022 Research Symposium 2022- International Conference of Health Disparities:  Treatment and Recovery from Opiod and Alcohol Use Disorders and Related Comorbidities as well as Understanding the Mechanisms of the UBTFE210K Neuroregression syndrome. 2022-2023</vt:lpstr>
      <vt:lpstr>our Criminal Justice students help our Donna ISD Police Department direct traffic before the football games. This is an excellent opportunity for our students to gain practical knowledge about the duties of law enforcement officers in a school district environment. 2022-2023</vt:lpstr>
      <vt:lpstr>We want to thank and Welcome Home RGV &amp; the City of McAllen TX Government for allowing our Health Science students to attend the Winter Texan Expo &amp; Health Fair at the McAllen Convention Center. The students learned from The Medicare Store SkyMed, Valley Regional Medical Center, Mission Regional Medical Center,  and other medical professionals about basic medical tests, screenings, and vaccines. 2022-2023</vt:lpstr>
      <vt:lpstr>our Health Science students attend the Greater Mission Chamber of Commerce Community Health Fair at the Mission Event Center. The students learned from medical professionals about basic medical tests, screenings, and vaccines. These opportunities allow our students to learn and identify community healthcare resources and learn from medical professionals in our region. 2022-2023</vt:lpstr>
      <vt:lpstr>Robotics students assemble xarm 6dof and practice precision controlling makeblock MBOT &amp; LEGO EV3 ROBOTIC KIT</vt:lpstr>
      <vt:lpstr>ENGINEERING &amp; ROBOTIC STUDENTS WORK ON SMART TRACKING CAR BUILD PROJECT LEARING ABOUT MECHANICAL STRUCTURES, BASIC ELECTRONICS, READING SCAMATIC DIAGRAMS, AND SENSORS.</vt:lpstr>
      <vt:lpstr>ENGINEERING &amp; ROBOTIC STUDENTS PUT THEIR SKILLS TO WORK FIXING BROKEN CHROMEBOOKS AND KITCHEN APPLICANCES FROM THE LIBRARY AND THE CULINARY LAB. ITEMS are SENT BACK FOR CONTINUED school STUDENt USE. </vt:lpstr>
      <vt:lpstr>Students work on tetrix robot and use 3d printer</vt:lpstr>
      <vt:lpstr>Engineering and robotics students test their smart tracking car build project</vt:lpstr>
      <vt:lpstr>Robotics work in progress</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OMAR G. GARCIA</dc:creator>
  <cp:lastModifiedBy>OMAR G. GARCIA</cp:lastModifiedBy>
  <cp:revision>14</cp:revision>
  <dcterms:created xsi:type="dcterms:W3CDTF">2022-11-20T23:27:34Z</dcterms:created>
  <dcterms:modified xsi:type="dcterms:W3CDTF">2023-06-12T19:25:22Z</dcterms:modified>
</cp:coreProperties>
</file>